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8" r:id="rId9"/>
    <p:sldId id="267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85B0B-7D8B-4E3E-924D-9255C9545D5B}" v="2" dt="2019-07-18T20:15:5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7-18T18:55:15.825" v="906" actId="255"/>
      <pc:docMkLst>
        <pc:docMk/>
      </pc:docMkLst>
      <pc:sldChg chg="del modNotesTx">
        <pc:chgData name="ivan.cuzic1@skole.hr" userId="df63c021-0675-4d8c-a9d6-36d6c01b34a5" providerId="ADAL" clId="{C1599836-AC79-488E-8B8C-FB01D280028A}" dt="2019-07-18T17:31:48.386" v="30" actId="2696"/>
        <pc:sldMkLst>
          <pc:docMk/>
          <pc:sldMk cId="2959175408" sldId="257"/>
        </pc:sldMkLst>
      </pc:sldChg>
      <pc:sldChg chg="addSp delSp modSp add del">
        <pc:chgData name="ivan.cuzic1@skole.hr" userId="df63c021-0675-4d8c-a9d6-36d6c01b34a5" providerId="ADAL" clId="{C1599836-AC79-488E-8B8C-FB01D280028A}" dt="2019-07-18T17:51:52.173" v="186" actId="2696"/>
        <pc:sldMkLst>
          <pc:docMk/>
          <pc:sldMk cId="3206189076" sldId="258"/>
        </pc:sldMkLst>
        <pc:spChg chg="del">
          <ac:chgData name="ivan.cuzic1@skole.hr" userId="df63c021-0675-4d8c-a9d6-36d6c01b34a5" providerId="ADAL" clId="{C1599836-AC79-488E-8B8C-FB01D280028A}" dt="2019-07-18T10:08:27.340" v="22"/>
          <ac:spMkLst>
            <pc:docMk/>
            <pc:sldMk cId="3206189076" sldId="258"/>
            <ac:spMk id="5" creationId="{E87BE929-E6E3-4888-8545-BCA216BE0079}"/>
          </ac:spMkLst>
        </pc:spChg>
        <pc:picChg chg="add mod">
          <ac:chgData name="ivan.cuzic1@skole.hr" userId="df63c021-0675-4d8c-a9d6-36d6c01b34a5" providerId="ADAL" clId="{C1599836-AC79-488E-8B8C-FB01D280028A}" dt="2019-07-18T10:08:48.555" v="27" actId="1076"/>
          <ac:picMkLst>
            <pc:docMk/>
            <pc:sldMk cId="3206189076" sldId="258"/>
            <ac:picMk id="7" creationId="{91881D1C-A790-45AA-85EB-07762D332744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18T18:15:07.283" v="462" actId="14100"/>
        <pc:sldMkLst>
          <pc:docMk/>
          <pc:sldMk cId="2046790263" sldId="259"/>
        </pc:sldMkLst>
        <pc:spChg chg="mod">
          <ac:chgData name="ivan.cuzic1@skole.hr" userId="df63c021-0675-4d8c-a9d6-36d6c01b34a5" providerId="ADAL" clId="{C1599836-AC79-488E-8B8C-FB01D280028A}" dt="2019-07-18T17:38:22.357" v="64" actId="26606"/>
          <ac:spMkLst>
            <pc:docMk/>
            <pc:sldMk cId="2046790263" sldId="259"/>
            <ac:spMk id="2" creationId="{079D2303-1B94-4290-A62F-306B18F6FFB4}"/>
          </ac:spMkLst>
        </pc:spChg>
        <pc:spChg chg="mod">
          <ac:chgData name="ivan.cuzic1@skole.hr" userId="df63c021-0675-4d8c-a9d6-36d6c01b34a5" providerId="ADAL" clId="{C1599836-AC79-488E-8B8C-FB01D280028A}" dt="2019-07-18T18:15:07.283" v="462" actId="14100"/>
          <ac:spMkLst>
            <pc:docMk/>
            <pc:sldMk cId="2046790263" sldId="259"/>
            <ac:spMk id="3" creationId="{3D9143C2-4C83-4C0F-A7FD-55AC1A0D8F1C}"/>
          </ac:spMkLst>
        </pc:spChg>
        <pc:spChg chg="add del">
          <ac:chgData name="ivan.cuzic1@skole.hr" userId="df63c021-0675-4d8c-a9d6-36d6c01b34a5" providerId="ADAL" clId="{C1599836-AC79-488E-8B8C-FB01D280028A}" dt="2019-07-18T17:38:10.388" v="61" actId="26606"/>
          <ac:spMkLst>
            <pc:docMk/>
            <pc:sldMk cId="2046790263" sldId="259"/>
            <ac:spMk id="8" creationId="{8D70B121-56F4-4848-B38B-182089D909FA}"/>
          </ac:spMkLst>
        </pc:spChg>
        <pc:spChg chg="add del">
          <ac:chgData name="ivan.cuzic1@skole.hr" userId="df63c021-0675-4d8c-a9d6-36d6c01b34a5" providerId="ADAL" clId="{C1599836-AC79-488E-8B8C-FB01D280028A}" dt="2019-07-18T17:38:22.310" v="63" actId="26606"/>
          <ac:spMkLst>
            <pc:docMk/>
            <pc:sldMk cId="2046790263" sldId="259"/>
            <ac:spMk id="12" creationId="{5B336162-B533-4EFE-8BB3-8EBB4A5E32F8}"/>
          </ac:spMkLst>
        </pc:spChg>
        <pc:spChg chg="add">
          <ac:chgData name="ivan.cuzic1@skole.hr" userId="df63c021-0675-4d8c-a9d6-36d6c01b34a5" providerId="ADAL" clId="{C1599836-AC79-488E-8B8C-FB01D280028A}" dt="2019-07-18T17:38:22.357" v="64" actId="26606"/>
          <ac:spMkLst>
            <pc:docMk/>
            <pc:sldMk cId="2046790263" sldId="259"/>
            <ac:spMk id="14" creationId="{8D70B121-56F4-4848-B38B-182089D909FA}"/>
          </ac:spMkLst>
        </pc:spChg>
        <pc:picChg chg="add del mod">
          <ac:chgData name="ivan.cuzic1@skole.hr" userId="df63c021-0675-4d8c-a9d6-36d6c01b34a5" providerId="ADAL" clId="{C1599836-AC79-488E-8B8C-FB01D280028A}" dt="2019-07-18T17:37:35.640" v="59"/>
          <ac:picMkLst>
            <pc:docMk/>
            <pc:sldMk cId="2046790263" sldId="259"/>
            <ac:picMk id="5" creationId="{9EA2D878-8C3E-4D9E-8AF3-FC73FBEC8935}"/>
          </ac:picMkLst>
        </pc:picChg>
        <pc:cxnChg chg="add del">
          <ac:chgData name="ivan.cuzic1@skole.hr" userId="df63c021-0675-4d8c-a9d6-36d6c01b34a5" providerId="ADAL" clId="{C1599836-AC79-488E-8B8C-FB01D280028A}" dt="2019-07-18T17:38:10.388" v="61" actId="26606"/>
          <ac:cxnSpMkLst>
            <pc:docMk/>
            <pc:sldMk cId="2046790263" sldId="259"/>
            <ac:cxnSpMk id="10" creationId="{2D72A2C9-F3CA-4216-8BAD-FA4C970C3C4E}"/>
          </ac:cxnSpMkLst>
        </pc:cxnChg>
        <pc:cxnChg chg="add">
          <ac:chgData name="ivan.cuzic1@skole.hr" userId="df63c021-0675-4d8c-a9d6-36d6c01b34a5" providerId="ADAL" clId="{C1599836-AC79-488E-8B8C-FB01D280028A}" dt="2019-07-18T17:38:22.357" v="64" actId="26606"/>
          <ac:cxnSpMkLst>
            <pc:docMk/>
            <pc:sldMk cId="2046790263" sldId="259"/>
            <ac:cxnSpMk id="15" creationId="{2D72A2C9-F3CA-4216-8BAD-FA4C970C3C4E}"/>
          </ac:cxnSpMkLst>
        </pc:cxnChg>
      </pc:sldChg>
      <pc:sldChg chg="add del addCm">
        <pc:chgData name="ivan.cuzic1@skole.hr" userId="df63c021-0675-4d8c-a9d6-36d6c01b34a5" providerId="ADAL" clId="{C1599836-AC79-488E-8B8C-FB01D280028A}" dt="2019-07-18T17:33:41.007" v="33" actId="2696"/>
        <pc:sldMkLst>
          <pc:docMk/>
          <pc:sldMk cId="2621547612" sldId="259"/>
        </pc:sldMkLst>
      </pc:sldChg>
      <pc:sldChg chg="addSp delSp modSp add mod setBg setClrOvrMap">
        <pc:chgData name="ivan.cuzic1@skole.hr" userId="df63c021-0675-4d8c-a9d6-36d6c01b34a5" providerId="ADAL" clId="{C1599836-AC79-488E-8B8C-FB01D280028A}" dt="2019-07-18T18:32:06.082" v="603" actId="2"/>
        <pc:sldMkLst>
          <pc:docMk/>
          <pc:sldMk cId="3627715694" sldId="260"/>
        </pc:sldMkLst>
        <pc:spChg chg="mod ord">
          <ac:chgData name="ivan.cuzic1@skole.hr" userId="df63c021-0675-4d8c-a9d6-36d6c01b34a5" providerId="ADAL" clId="{C1599836-AC79-488E-8B8C-FB01D280028A}" dt="2019-07-18T18:32:06.082" v="603" actId="2"/>
          <ac:spMkLst>
            <pc:docMk/>
            <pc:sldMk cId="3627715694" sldId="260"/>
            <ac:spMk id="2" creationId="{1EBC7B56-F471-44A3-950A-CD4795FFA05E}"/>
          </ac:spMkLst>
        </pc:spChg>
        <pc:spChg chg="add del">
          <ac:chgData name="ivan.cuzic1@skole.hr" userId="df63c021-0675-4d8c-a9d6-36d6c01b34a5" providerId="ADAL" clId="{C1599836-AC79-488E-8B8C-FB01D280028A}" dt="2019-07-18T17:45:42.529" v="75" actId="26606"/>
          <ac:spMkLst>
            <pc:docMk/>
            <pc:sldMk cId="3627715694" sldId="260"/>
            <ac:spMk id="6" creationId="{87CC2527-562A-4F69-B487-4371E5B243E7}"/>
          </ac:spMkLst>
        </pc:spChg>
        <pc:spChg chg="add del">
          <ac:chgData name="ivan.cuzic1@skole.hr" userId="df63c021-0675-4d8c-a9d6-36d6c01b34a5" providerId="ADAL" clId="{C1599836-AC79-488E-8B8C-FB01D280028A}" dt="2019-07-18T17:42:27.411" v="67" actId="26606"/>
          <ac:spMkLst>
            <pc:docMk/>
            <pc:sldMk cId="3627715694" sldId="260"/>
            <ac:spMk id="7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18T17:42:27.411" v="67" actId="26606"/>
          <ac:spMkLst>
            <pc:docMk/>
            <pc:sldMk cId="3627715694" sldId="260"/>
            <ac:spMk id="9" creationId="{DF9AD32D-FF05-44F4-BD4D-9CEE89B71EB9}"/>
          </ac:spMkLst>
        </pc:spChg>
        <pc:spChg chg="add del">
          <ac:chgData name="ivan.cuzic1@skole.hr" userId="df63c021-0675-4d8c-a9d6-36d6c01b34a5" providerId="ADAL" clId="{C1599836-AC79-488E-8B8C-FB01D280028A}" dt="2019-07-18T17:45:45.076" v="77" actId="26606"/>
          <ac:spMkLst>
            <pc:docMk/>
            <pc:sldMk cId="3627715694" sldId="260"/>
            <ac:spMk id="10" creationId="{B558F58E-93BA-44A3-BCDA-585AFF2E4F3F}"/>
          </ac:spMkLst>
        </pc:spChg>
        <pc:spChg chg="add del">
          <ac:chgData name="ivan.cuzic1@skole.hr" userId="df63c021-0675-4d8c-a9d6-36d6c01b34a5" providerId="ADAL" clId="{C1599836-AC79-488E-8B8C-FB01D280028A}" dt="2019-07-18T17:42:35.692" v="69" actId="26606"/>
          <ac:spMkLst>
            <pc:docMk/>
            <pc:sldMk cId="3627715694" sldId="260"/>
            <ac:spMk id="11" creationId="{6F9EB9F2-07E2-4D64-BBD8-BB5B217F1218}"/>
          </ac:spMkLst>
        </pc:spChg>
        <pc:spChg chg="add del">
          <ac:chgData name="ivan.cuzic1@skole.hr" userId="df63c021-0675-4d8c-a9d6-36d6c01b34a5" providerId="ADAL" clId="{C1599836-AC79-488E-8B8C-FB01D280028A}" dt="2019-07-18T17:48:29.071" v="182" actId="26606"/>
          <ac:spMkLst>
            <pc:docMk/>
            <pc:sldMk cId="3627715694" sldId="260"/>
            <ac:spMk id="14" creationId="{1DB7C82F-AB7E-4F0C-B829-FA1B9C415180}"/>
          </ac:spMkLst>
        </pc:spChg>
        <pc:spChg chg="add">
          <ac:chgData name="ivan.cuzic1@skole.hr" userId="df63c021-0675-4d8c-a9d6-36d6c01b34a5" providerId="ADAL" clId="{C1599836-AC79-488E-8B8C-FB01D280028A}" dt="2019-07-18T17:48:29.071" v="182" actId="26606"/>
          <ac:spMkLst>
            <pc:docMk/>
            <pc:sldMk cId="3627715694" sldId="260"/>
            <ac:spMk id="19" creationId="{BCC55ACC-A2F6-403C-A3A4-D59B3734D45F}"/>
          </ac:spMkLst>
        </pc:spChg>
        <pc:picChg chg="add mod">
          <ac:chgData name="ivan.cuzic1@skole.hr" userId="df63c021-0675-4d8c-a9d6-36d6c01b34a5" providerId="ADAL" clId="{C1599836-AC79-488E-8B8C-FB01D280028A}" dt="2019-07-18T17:48:29.071" v="182" actId="26606"/>
          <ac:picMkLst>
            <pc:docMk/>
            <pc:sldMk cId="3627715694" sldId="260"/>
            <ac:picMk id="4" creationId="{BB2B66B6-5271-4355-A619-10949494458E}"/>
          </ac:picMkLst>
        </pc:picChg>
        <pc:cxnChg chg="add del">
          <ac:chgData name="ivan.cuzic1@skole.hr" userId="df63c021-0675-4d8c-a9d6-36d6c01b34a5" providerId="ADAL" clId="{C1599836-AC79-488E-8B8C-FB01D280028A}" dt="2019-07-18T17:45:42.529" v="75" actId="26606"/>
          <ac:cxnSpMkLst>
            <pc:docMk/>
            <pc:sldMk cId="3627715694" sldId="260"/>
            <ac:cxnSpMk id="8" creationId="{BCDAEC91-5BCE-4B55-9CC0-43EF94CB734B}"/>
          </ac:cxnSpMkLst>
        </pc:cxnChg>
        <pc:cxnChg chg="add del">
          <ac:chgData name="ivan.cuzic1@skole.hr" userId="df63c021-0675-4d8c-a9d6-36d6c01b34a5" providerId="ADAL" clId="{C1599836-AC79-488E-8B8C-FB01D280028A}" dt="2019-07-18T17:42:35.692" v="69" actId="26606"/>
          <ac:cxnSpMkLst>
            <pc:docMk/>
            <pc:sldMk cId="3627715694" sldId="260"/>
            <ac:cxnSpMk id="12" creationId="{F0C57C7C-DFE9-4A1E-B7A9-DF40E63366BB}"/>
          </ac:cxnSpMkLst>
        </pc:cxnChg>
        <pc:cxnChg chg="add del">
          <ac:chgData name="ivan.cuzic1@skole.hr" userId="df63c021-0675-4d8c-a9d6-36d6c01b34a5" providerId="ADAL" clId="{C1599836-AC79-488E-8B8C-FB01D280028A}" dt="2019-07-18T17:45:45.076" v="77" actId="26606"/>
          <ac:cxnSpMkLst>
            <pc:docMk/>
            <pc:sldMk cId="3627715694" sldId="260"/>
            <ac:cxnSpMk id="13" creationId="{BCD0BBC1-A7D4-445D-98AC-95A6A45D8EBB}"/>
          </ac:cxnSpMkLst>
        </pc:cxnChg>
      </pc:sldChg>
      <pc:sldChg chg="addSp modSp add mod setBg setClrOvrMap">
        <pc:chgData name="ivan.cuzic1@skole.hr" userId="df63c021-0675-4d8c-a9d6-36d6c01b34a5" providerId="ADAL" clId="{C1599836-AC79-488E-8B8C-FB01D280028A}" dt="2019-07-18T18:10:30.136" v="408" actId="14100"/>
        <pc:sldMkLst>
          <pc:docMk/>
          <pc:sldMk cId="382508400" sldId="261"/>
        </pc:sldMkLst>
        <pc:spChg chg="mod">
          <ac:chgData name="ivan.cuzic1@skole.hr" userId="df63c021-0675-4d8c-a9d6-36d6c01b34a5" providerId="ADAL" clId="{C1599836-AC79-488E-8B8C-FB01D280028A}" dt="2019-07-18T18:10:30.136" v="408" actId="14100"/>
          <ac:spMkLst>
            <pc:docMk/>
            <pc:sldMk cId="382508400" sldId="261"/>
            <ac:spMk id="2" creationId="{0A51937C-DE7A-4C04-8373-D4DC43CB4DB8}"/>
          </ac:spMkLst>
        </pc:spChg>
        <pc:spChg chg="add">
          <ac:chgData name="ivan.cuzic1@skole.hr" userId="df63c021-0675-4d8c-a9d6-36d6c01b34a5" providerId="ADAL" clId="{C1599836-AC79-488E-8B8C-FB01D280028A}" dt="2019-07-18T17:52:12.329" v="187" actId="26606"/>
          <ac:spMkLst>
            <pc:docMk/>
            <pc:sldMk cId="382508400" sldId="261"/>
            <ac:spMk id="8" creationId="{2C6334C2-F73F-4B3B-A626-DD5F69DF6ED0}"/>
          </ac:spMkLst>
        </pc:spChg>
        <pc:picChg chg="add mod">
          <ac:chgData name="ivan.cuzic1@skole.hr" userId="df63c021-0675-4d8c-a9d6-36d6c01b34a5" providerId="ADAL" clId="{C1599836-AC79-488E-8B8C-FB01D280028A}" dt="2019-07-18T17:52:12.329" v="187" actId="26606"/>
          <ac:picMkLst>
            <pc:docMk/>
            <pc:sldMk cId="382508400" sldId="261"/>
            <ac:picMk id="3" creationId="{5952E957-4F91-4351-AC20-2A0B919785D9}"/>
          </ac:picMkLst>
        </pc:picChg>
      </pc:sldChg>
      <pc:sldChg chg="addSp modSp add mod setBg">
        <pc:chgData name="ivan.cuzic1@skole.hr" userId="df63c021-0675-4d8c-a9d6-36d6c01b34a5" providerId="ADAL" clId="{C1599836-AC79-488E-8B8C-FB01D280028A}" dt="2019-07-18T18:10:54.994" v="411" actId="20577"/>
        <pc:sldMkLst>
          <pc:docMk/>
          <pc:sldMk cId="1197111120" sldId="262"/>
        </pc:sldMkLst>
        <pc:spChg chg="mod">
          <ac:chgData name="ivan.cuzic1@skole.hr" userId="df63c021-0675-4d8c-a9d6-36d6c01b34a5" providerId="ADAL" clId="{C1599836-AC79-488E-8B8C-FB01D280028A}" dt="2019-07-18T18:10:54.994" v="411" actId="20577"/>
          <ac:spMkLst>
            <pc:docMk/>
            <pc:sldMk cId="1197111120" sldId="262"/>
            <ac:spMk id="2" creationId="{5BEA98A3-FE28-4EA2-910F-D10EFCAA8FB2}"/>
          </ac:spMkLst>
        </pc:spChg>
        <pc:picChg chg="add mod">
          <ac:chgData name="ivan.cuzic1@skole.hr" userId="df63c021-0675-4d8c-a9d6-36d6c01b34a5" providerId="ADAL" clId="{C1599836-AC79-488E-8B8C-FB01D280028A}" dt="2019-07-18T18:01:45.106" v="254" actId="26606"/>
          <ac:picMkLst>
            <pc:docMk/>
            <pc:sldMk cId="1197111120" sldId="262"/>
            <ac:picMk id="4" creationId="{4120D598-70BA-421F-A51D-3FFFB98576ED}"/>
          </ac:picMkLst>
        </pc:picChg>
      </pc:sldChg>
      <pc:sldChg chg="addSp modSp add del">
        <pc:chgData name="ivan.cuzic1@skole.hr" userId="df63c021-0675-4d8c-a9d6-36d6c01b34a5" providerId="ADAL" clId="{C1599836-AC79-488E-8B8C-FB01D280028A}" dt="2019-07-18T17:58:44.284" v="249" actId="2696"/>
        <pc:sldMkLst>
          <pc:docMk/>
          <pc:sldMk cId="2004022226" sldId="262"/>
        </pc:sldMkLst>
        <pc:spChg chg="add mod">
          <ac:chgData name="ivan.cuzic1@skole.hr" userId="df63c021-0675-4d8c-a9d6-36d6c01b34a5" providerId="ADAL" clId="{C1599836-AC79-488E-8B8C-FB01D280028A}" dt="2019-07-18T17:58:27.363" v="246" actId="20577"/>
          <ac:spMkLst>
            <pc:docMk/>
            <pc:sldMk cId="2004022226" sldId="262"/>
            <ac:spMk id="2" creationId="{77EBEB83-6A1C-4F1F-87E5-DCA757C133FC}"/>
          </ac:spMkLst>
        </pc:spChg>
      </pc:sldChg>
      <pc:sldChg chg="addSp delSp modSp add mod setBg setClrOvrMap delDesignElem">
        <pc:chgData name="ivan.cuzic1@skole.hr" userId="df63c021-0675-4d8c-a9d6-36d6c01b34a5" providerId="ADAL" clId="{C1599836-AC79-488E-8B8C-FB01D280028A}" dt="2019-07-18T18:49:48.915" v="859" actId="255"/>
        <pc:sldMkLst>
          <pc:docMk/>
          <pc:sldMk cId="199975384" sldId="263"/>
        </pc:sldMkLst>
        <pc:spChg chg="mod">
          <ac:chgData name="ivan.cuzic1@skole.hr" userId="df63c021-0675-4d8c-a9d6-36d6c01b34a5" providerId="ADAL" clId="{C1599836-AC79-488E-8B8C-FB01D280028A}" dt="2019-07-18T18:49:48.915" v="859" actId="255"/>
          <ac:spMkLst>
            <pc:docMk/>
            <pc:sldMk cId="199975384" sldId="263"/>
            <ac:spMk id="2" creationId="{D80ABD4A-2A69-4E98-B054-4AB8809B2411}"/>
          </ac:spMkLst>
        </pc:spChg>
        <pc:spChg chg="add mod">
          <ac:chgData name="ivan.cuzic1@skole.hr" userId="df63c021-0675-4d8c-a9d6-36d6c01b34a5" providerId="ADAL" clId="{C1599836-AC79-488E-8B8C-FB01D280028A}" dt="2019-07-18T18:06:54.440" v="385" actId="26606"/>
          <ac:spMkLst>
            <pc:docMk/>
            <pc:sldMk cId="199975384" sldId="263"/>
            <ac:spMk id="3" creationId="{A0BE0459-A2C5-4648-B2BD-CFBAC3F6EA4B}"/>
          </ac:spMkLst>
        </pc:spChg>
        <pc:spChg chg="add del mod">
          <ac:chgData name="ivan.cuzic1@skole.hr" userId="df63c021-0675-4d8c-a9d6-36d6c01b34a5" providerId="ADAL" clId="{C1599836-AC79-488E-8B8C-FB01D280028A}" dt="2019-07-18T18:34:58.351" v="606"/>
          <ac:spMkLst>
            <pc:docMk/>
            <pc:sldMk cId="199975384" sldId="263"/>
            <ac:spMk id="4" creationId="{AE99358F-9CC8-4048-A64A-0EBBA08C895C}"/>
          </ac:spMkLst>
        </pc:spChg>
        <pc:spChg chg="add del">
          <ac:chgData name="ivan.cuzic1@skole.hr" userId="df63c021-0675-4d8c-a9d6-36d6c01b34a5" providerId="ADAL" clId="{C1599836-AC79-488E-8B8C-FB01D280028A}" dt="2019-07-18T18:11:29.321" v="415" actId="26606"/>
          <ac:spMkLst>
            <pc:docMk/>
            <pc:sldMk cId="199975384" sldId="263"/>
            <ac:spMk id="8" creationId="{6F9EB9F2-07E2-4D64-BBD8-BB5B217F1218}"/>
          </ac:spMkLst>
        </pc:spChg>
        <pc:spChg chg="add del">
          <ac:chgData name="ivan.cuzic1@skole.hr" userId="df63c021-0675-4d8c-a9d6-36d6c01b34a5" providerId="ADAL" clId="{C1599836-AC79-488E-8B8C-FB01D280028A}" dt="2019-07-18T18:11:29.306" v="414" actId="26606"/>
          <ac:spMkLst>
            <pc:docMk/>
            <pc:sldMk cId="199975384" sldId="263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18T18:11:29.306" v="414" actId="26606"/>
          <ac:spMkLst>
            <pc:docMk/>
            <pc:sldMk cId="199975384" sldId="263"/>
            <ac:spMk id="17" creationId="{DF9AD32D-FF05-44F4-BD4D-9CEE89B71EB9}"/>
          </ac:spMkLst>
        </pc:spChg>
        <pc:spChg chg="add del">
          <ac:chgData name="ivan.cuzic1@skole.hr" userId="df63c021-0675-4d8c-a9d6-36d6c01b34a5" providerId="ADAL" clId="{C1599836-AC79-488E-8B8C-FB01D280028A}" dt="2019-07-18T18:11:54.805" v="419" actId="26606"/>
          <ac:spMkLst>
            <pc:docMk/>
            <pc:sldMk cId="199975384" sldId="263"/>
            <ac:spMk id="19" creationId="{BC3E1C3D-633C-4756-B09B-9AD080714C9F}"/>
          </ac:spMkLst>
        </pc:spChg>
        <pc:spChg chg="add del">
          <ac:chgData name="ivan.cuzic1@skole.hr" userId="df63c021-0675-4d8c-a9d6-36d6c01b34a5" providerId="ADAL" clId="{C1599836-AC79-488E-8B8C-FB01D280028A}" dt="2019-07-18T18:11:54.805" v="419" actId="26606"/>
          <ac:spMkLst>
            <pc:docMk/>
            <pc:sldMk cId="199975384" sldId="263"/>
            <ac:spMk id="20" creationId="{1295DAF8-54BC-4834-A4B1-7DD2F7AFE5A3}"/>
          </ac:spMkLst>
        </pc:spChg>
        <pc:spChg chg="add del">
          <ac:chgData name="ivan.cuzic1@skole.hr" userId="df63c021-0675-4d8c-a9d6-36d6c01b34a5" providerId="ADAL" clId="{C1599836-AC79-488E-8B8C-FB01D280028A}" dt="2019-07-18T18:11:54.789" v="418" actId="26606"/>
          <ac:spMkLst>
            <pc:docMk/>
            <pc:sldMk cId="199975384" sldId="263"/>
            <ac:spMk id="25" creationId="{6F9EB9F2-07E2-4D64-BBD8-BB5B217F1218}"/>
          </ac:spMkLst>
        </pc:spChg>
        <pc:spChg chg="add del">
          <ac:chgData name="ivan.cuzic1@skole.hr" userId="df63c021-0675-4d8c-a9d6-36d6c01b34a5" providerId="ADAL" clId="{C1599836-AC79-488E-8B8C-FB01D280028A}" dt="2019-07-18T18:34:58.351" v="606"/>
          <ac:spMkLst>
            <pc:docMk/>
            <pc:sldMk cId="199975384" sldId="263"/>
            <ac:spMk id="29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18T18:34:58.351" v="606"/>
          <ac:spMkLst>
            <pc:docMk/>
            <pc:sldMk cId="199975384" sldId="263"/>
            <ac:spMk id="30" creationId="{DF9AD32D-FF05-44F4-BD4D-9CEE89B71EB9}"/>
          </ac:spMkLst>
        </pc:spChg>
        <pc:cxnChg chg="add del">
          <ac:chgData name="ivan.cuzic1@skole.hr" userId="df63c021-0675-4d8c-a9d6-36d6c01b34a5" providerId="ADAL" clId="{C1599836-AC79-488E-8B8C-FB01D280028A}" dt="2019-07-18T18:11:29.321" v="415" actId="26606"/>
          <ac:cxnSpMkLst>
            <pc:docMk/>
            <pc:sldMk cId="199975384" sldId="263"/>
            <ac:cxnSpMk id="10" creationId="{F0C57C7C-DFE9-4A1E-B7A9-DF40E63366BB}"/>
          </ac:cxnSpMkLst>
        </pc:cxnChg>
        <pc:cxnChg chg="add del">
          <ac:chgData name="ivan.cuzic1@skole.hr" userId="df63c021-0675-4d8c-a9d6-36d6c01b34a5" providerId="ADAL" clId="{C1599836-AC79-488E-8B8C-FB01D280028A}" dt="2019-07-18T18:11:54.789" v="418" actId="26606"/>
          <ac:cxnSpMkLst>
            <pc:docMk/>
            <pc:sldMk cId="199975384" sldId="263"/>
            <ac:cxnSpMk id="27" creationId="{F0C57C7C-DFE9-4A1E-B7A9-DF40E63366BB}"/>
          </ac:cxnSpMkLst>
        </pc:cxnChg>
      </pc:sldChg>
      <pc:sldChg chg="add del">
        <pc:chgData name="ivan.cuzic1@skole.hr" userId="df63c021-0675-4d8c-a9d6-36d6c01b34a5" providerId="ADAL" clId="{C1599836-AC79-488E-8B8C-FB01D280028A}" dt="2019-07-18T17:58:41.706" v="248" actId="2696"/>
        <pc:sldMkLst>
          <pc:docMk/>
          <pc:sldMk cId="1338554211" sldId="263"/>
        </pc:sldMkLst>
      </pc:sldChg>
      <pc:sldChg chg="addSp delSp modSp add del">
        <pc:chgData name="ivan.cuzic1@skole.hr" userId="df63c021-0675-4d8c-a9d6-36d6c01b34a5" providerId="ADAL" clId="{C1599836-AC79-488E-8B8C-FB01D280028A}" dt="2019-07-18T18:37:18.549" v="616" actId="2696"/>
        <pc:sldMkLst>
          <pc:docMk/>
          <pc:sldMk cId="92275620" sldId="264"/>
        </pc:sldMkLst>
        <pc:spChg chg="mod">
          <ac:chgData name="ivan.cuzic1@skole.hr" userId="df63c021-0675-4d8c-a9d6-36d6c01b34a5" providerId="ADAL" clId="{C1599836-AC79-488E-8B8C-FB01D280028A}" dt="2019-07-18T18:36:55.909" v="615" actId="20577"/>
          <ac:spMkLst>
            <pc:docMk/>
            <pc:sldMk cId="92275620" sldId="264"/>
            <ac:spMk id="2" creationId="{61EBD383-71B0-49A9-B9B0-1628B6510691}"/>
          </ac:spMkLst>
        </pc:spChg>
        <pc:spChg chg="add del">
          <ac:chgData name="ivan.cuzic1@skole.hr" userId="df63c021-0675-4d8c-a9d6-36d6c01b34a5" providerId="ADAL" clId="{C1599836-AC79-488E-8B8C-FB01D280028A}" dt="2019-07-18T18:24:27.597" v="472"/>
          <ac:spMkLst>
            <pc:docMk/>
            <pc:sldMk cId="92275620" sldId="264"/>
            <ac:spMk id="3" creationId="{6ACBDD84-5759-403F-A61C-ADCEC8D56630}"/>
          </ac:spMkLst>
        </pc:spChg>
      </pc:sldChg>
      <pc:sldChg chg="modSp add del">
        <pc:chgData name="ivan.cuzic1@skole.hr" userId="df63c021-0675-4d8c-a9d6-36d6c01b34a5" providerId="ADAL" clId="{C1599836-AC79-488E-8B8C-FB01D280028A}" dt="2019-07-18T18:23:24.412" v="467" actId="2696"/>
        <pc:sldMkLst>
          <pc:docMk/>
          <pc:sldMk cId="2322397599" sldId="264"/>
        </pc:sldMkLst>
        <pc:spChg chg="mod">
          <ac:chgData name="ivan.cuzic1@skole.hr" userId="df63c021-0675-4d8c-a9d6-36d6c01b34a5" providerId="ADAL" clId="{C1599836-AC79-488E-8B8C-FB01D280028A}" dt="2019-07-18T18:12:32.178" v="421" actId="27636"/>
          <ac:spMkLst>
            <pc:docMk/>
            <pc:sldMk cId="2322397599" sldId="264"/>
            <ac:spMk id="2" creationId="{96E1F52C-9803-4571-93B3-487C465341BE}"/>
          </ac:spMkLst>
        </pc:spChg>
        <pc:spChg chg="mod">
          <ac:chgData name="ivan.cuzic1@skole.hr" userId="df63c021-0675-4d8c-a9d6-36d6c01b34a5" providerId="ADAL" clId="{C1599836-AC79-488E-8B8C-FB01D280028A}" dt="2019-07-18T18:23:19.677" v="466"/>
          <ac:spMkLst>
            <pc:docMk/>
            <pc:sldMk cId="2322397599" sldId="264"/>
            <ac:spMk id="3" creationId="{E0A3C85D-AC16-4953-9B03-7482FBE88901}"/>
          </ac:spMkLst>
        </pc:spChg>
      </pc:sldChg>
      <pc:sldChg chg="addSp modSp add mod setBg setClrOvrMap">
        <pc:chgData name="ivan.cuzic1@skole.hr" userId="df63c021-0675-4d8c-a9d6-36d6c01b34a5" providerId="ADAL" clId="{C1599836-AC79-488E-8B8C-FB01D280028A}" dt="2019-07-18T18:50:12.929" v="862" actId="14100"/>
        <pc:sldMkLst>
          <pc:docMk/>
          <pc:sldMk cId="69284848" sldId="265"/>
        </pc:sldMkLst>
        <pc:spChg chg="mod">
          <ac:chgData name="ivan.cuzic1@skole.hr" userId="df63c021-0675-4d8c-a9d6-36d6c01b34a5" providerId="ADAL" clId="{C1599836-AC79-488E-8B8C-FB01D280028A}" dt="2019-07-18T18:50:12.929" v="862" actId="14100"/>
          <ac:spMkLst>
            <pc:docMk/>
            <pc:sldMk cId="69284848" sldId="265"/>
            <ac:spMk id="2" creationId="{6DA9BEE8-0674-4E7A-9868-AB6774DC2E4F}"/>
          </ac:spMkLst>
        </pc:spChg>
        <pc:spChg chg="add">
          <ac:chgData name="ivan.cuzic1@skole.hr" userId="df63c021-0675-4d8c-a9d6-36d6c01b34a5" providerId="ADAL" clId="{C1599836-AC79-488E-8B8C-FB01D280028A}" dt="2019-07-18T18:35:54.724" v="609" actId="26606"/>
          <ac:spMkLst>
            <pc:docMk/>
            <pc:sldMk cId="69284848" sldId="265"/>
            <ac:spMk id="12" creationId="{053FB2EE-284F-4C87-AB3D-BBF87A9FAB97}"/>
          </ac:spMkLst>
        </pc:spChg>
        <pc:grpChg chg="add">
          <ac:chgData name="ivan.cuzic1@skole.hr" userId="df63c021-0675-4d8c-a9d6-36d6c01b34a5" providerId="ADAL" clId="{C1599836-AC79-488E-8B8C-FB01D280028A}" dt="2019-07-18T18:35:54.724" v="609" actId="26606"/>
          <ac:grpSpMkLst>
            <pc:docMk/>
            <pc:sldMk cId="69284848" sldId="265"/>
            <ac:grpSpMk id="7" creationId="{D2C4BFA1-2075-4901-9E24-E41D1FDD51FD}"/>
          </ac:grpSpMkLst>
        </pc:grpChg>
      </pc:sldChg>
      <pc:sldChg chg="modSp add del">
        <pc:chgData name="ivan.cuzic1@skole.hr" userId="df63c021-0675-4d8c-a9d6-36d6c01b34a5" providerId="ADAL" clId="{C1599836-AC79-488E-8B8C-FB01D280028A}" dt="2019-07-18T18:25:11.283" v="478"/>
        <pc:sldMkLst>
          <pc:docMk/>
          <pc:sldMk cId="3889275701" sldId="265"/>
        </pc:sldMkLst>
        <pc:spChg chg="mod">
          <ac:chgData name="ivan.cuzic1@skole.hr" userId="df63c021-0675-4d8c-a9d6-36d6c01b34a5" providerId="ADAL" clId="{C1599836-AC79-488E-8B8C-FB01D280028A}" dt="2019-07-18T18:25:10.205" v="477"/>
          <ac:spMkLst>
            <pc:docMk/>
            <pc:sldMk cId="3889275701" sldId="265"/>
            <ac:spMk id="2" creationId="{117F25E6-6229-4B31-8333-FC780FE1894B}"/>
          </ac:spMkLst>
        </pc:spChg>
      </pc:sldChg>
      <pc:sldChg chg="add del">
        <pc:chgData name="ivan.cuzic1@skole.hr" userId="df63c021-0675-4d8c-a9d6-36d6c01b34a5" providerId="ADAL" clId="{C1599836-AC79-488E-8B8C-FB01D280028A}" dt="2019-07-18T18:23:50.583" v="470"/>
        <pc:sldMkLst>
          <pc:docMk/>
          <pc:sldMk cId="4276638549" sldId="265"/>
        </pc:sldMkLst>
      </pc:sldChg>
      <pc:sldChg chg="addSp delSp modSp add del mod setBg setClrOvrMap">
        <pc:chgData name="ivan.cuzic1@skole.hr" userId="df63c021-0675-4d8c-a9d6-36d6c01b34a5" providerId="ADAL" clId="{C1599836-AC79-488E-8B8C-FB01D280028A}" dt="2019-07-18T18:55:06.076" v="905" actId="2696"/>
        <pc:sldMkLst>
          <pc:docMk/>
          <pc:sldMk cId="2750733557" sldId="266"/>
        </pc:sldMkLst>
        <pc:spChg chg="mod ord">
          <ac:chgData name="ivan.cuzic1@skole.hr" userId="df63c021-0675-4d8c-a9d6-36d6c01b34a5" providerId="ADAL" clId="{C1599836-AC79-488E-8B8C-FB01D280028A}" dt="2019-07-18T18:44:50.596" v="743" actId="14100"/>
          <ac:spMkLst>
            <pc:docMk/>
            <pc:sldMk cId="2750733557" sldId="266"/>
            <ac:spMk id="2" creationId="{45D3ABB4-DF83-4441-9A85-2301193A8C57}"/>
          </ac:spMkLst>
        </pc:spChg>
        <pc:spChg chg="mod">
          <ac:chgData name="ivan.cuzic1@skole.hr" userId="df63c021-0675-4d8c-a9d6-36d6c01b34a5" providerId="ADAL" clId="{C1599836-AC79-488E-8B8C-FB01D280028A}" dt="2019-07-18T18:53:30.485" v="894" actId="120"/>
          <ac:spMkLst>
            <pc:docMk/>
            <pc:sldMk cId="2750733557" sldId="266"/>
            <ac:spMk id="3" creationId="{2710DF76-F872-4679-BAB9-AC15519FE6FE}"/>
          </ac:spMkLst>
        </pc:spChg>
        <pc:spChg chg="add del">
          <ac:chgData name="ivan.cuzic1@skole.hr" userId="df63c021-0675-4d8c-a9d6-36d6c01b34a5" providerId="ADAL" clId="{C1599836-AC79-488E-8B8C-FB01D280028A}" dt="2019-07-18T18:41:49.321" v="724" actId="26606"/>
          <ac:spMkLst>
            <pc:docMk/>
            <pc:sldMk cId="2750733557" sldId="266"/>
            <ac:spMk id="5" creationId="{6F9EB9F2-07E2-4D64-BBD8-BB5B217F1218}"/>
          </ac:spMkLst>
        </pc:spChg>
        <pc:spChg chg="add del">
          <ac:chgData name="ivan.cuzic1@skole.hr" userId="df63c021-0675-4d8c-a9d6-36d6c01b34a5" providerId="ADAL" clId="{C1599836-AC79-488E-8B8C-FB01D280028A}" dt="2019-07-18T18:41:25.010" v="714" actId="26606"/>
          <ac:spMkLst>
            <pc:docMk/>
            <pc:sldMk cId="2750733557" sldId="266"/>
            <ac:spMk id="8" creationId="{793EF0C2-EE57-40DD-B754-BF1477FABABB}"/>
          </ac:spMkLst>
        </pc:spChg>
        <pc:spChg chg="add del">
          <ac:chgData name="ivan.cuzic1@skole.hr" userId="df63c021-0675-4d8c-a9d6-36d6c01b34a5" providerId="ADAL" clId="{C1599836-AC79-488E-8B8C-FB01D280028A}" dt="2019-07-18T18:42:05.790" v="726" actId="26606"/>
          <ac:spMkLst>
            <pc:docMk/>
            <pc:sldMk cId="2750733557" sldId="266"/>
            <ac:spMk id="9" creationId="{793EF0C2-EE57-40DD-B754-BF1477FABABB}"/>
          </ac:spMkLst>
        </pc:spChg>
        <pc:spChg chg="add del">
          <ac:chgData name="ivan.cuzic1@skole.hr" userId="df63c021-0675-4d8c-a9d6-36d6c01b34a5" providerId="ADAL" clId="{C1599836-AC79-488E-8B8C-FB01D280028A}" dt="2019-07-18T18:41:29.634" v="718" actId="26606"/>
          <ac:spMkLst>
            <pc:docMk/>
            <pc:sldMk cId="2750733557" sldId="266"/>
            <ac:spMk id="10" creationId="{6437D937-A7F1-4011-92B4-328E5BE1B166}"/>
          </ac:spMkLst>
        </pc:spChg>
        <pc:spChg chg="add del">
          <ac:chgData name="ivan.cuzic1@skole.hr" userId="df63c021-0675-4d8c-a9d6-36d6c01b34a5" providerId="ADAL" clId="{C1599836-AC79-488E-8B8C-FB01D280028A}" dt="2019-07-18T18:42:54.210" v="730" actId="26606"/>
          <ac:spMkLst>
            <pc:docMk/>
            <pc:sldMk cId="2750733557" sldId="266"/>
            <ac:spMk id="11" creationId="{6F9EB9F2-07E2-4D64-BBD8-BB5B217F1218}"/>
          </ac:spMkLst>
        </pc:spChg>
        <pc:spChg chg="add del">
          <ac:chgData name="ivan.cuzic1@skole.hr" userId="df63c021-0675-4d8c-a9d6-36d6c01b34a5" providerId="ADAL" clId="{C1599836-AC79-488E-8B8C-FB01D280028A}" dt="2019-07-18T18:41:27.213" v="716" actId="26606"/>
          <ac:spMkLst>
            <pc:docMk/>
            <pc:sldMk cId="2750733557" sldId="266"/>
            <ac:spMk id="13" creationId="{053FB2EE-284F-4C87-AB3D-BBF87A9FAB97}"/>
          </ac:spMkLst>
        </pc:spChg>
        <pc:spChg chg="add del">
          <ac:chgData name="ivan.cuzic1@skole.hr" userId="df63c021-0675-4d8c-a9d6-36d6c01b34a5" providerId="ADAL" clId="{C1599836-AC79-488E-8B8C-FB01D280028A}" dt="2019-07-18T18:41:29.634" v="718" actId="26606"/>
          <ac:spMkLst>
            <pc:docMk/>
            <pc:sldMk cId="2750733557" sldId="266"/>
            <ac:spMk id="14" creationId="{34244EF8-D73A-40E1-BE73-D46E6B4B04ED}"/>
          </ac:spMkLst>
        </pc:spChg>
        <pc:spChg chg="add del">
          <ac:chgData name="ivan.cuzic1@skole.hr" userId="df63c021-0675-4d8c-a9d6-36d6c01b34a5" providerId="ADAL" clId="{C1599836-AC79-488E-8B8C-FB01D280028A}" dt="2019-07-18T18:41:29.634" v="718" actId="26606"/>
          <ac:spMkLst>
            <pc:docMk/>
            <pc:sldMk cId="2750733557" sldId="266"/>
            <ac:spMk id="15" creationId="{559AE206-7EBA-4D33-8BC9-9D8158553F0E}"/>
          </ac:spMkLst>
        </pc:spChg>
        <pc:spChg chg="add del">
          <ac:chgData name="ivan.cuzic1@skole.hr" userId="df63c021-0675-4d8c-a9d6-36d6c01b34a5" providerId="ADAL" clId="{C1599836-AC79-488E-8B8C-FB01D280028A}" dt="2019-07-18T18:41:29.634" v="718" actId="26606"/>
          <ac:spMkLst>
            <pc:docMk/>
            <pc:sldMk cId="2750733557" sldId="266"/>
            <ac:spMk id="16" creationId="{AB84D7E8-4ECB-42D7-ADBF-01689B0F24AE}"/>
          </ac:spMkLst>
        </pc:spChg>
        <pc:spChg chg="add del">
          <ac:chgData name="ivan.cuzic1@skole.hr" userId="df63c021-0675-4d8c-a9d6-36d6c01b34a5" providerId="ADAL" clId="{C1599836-AC79-488E-8B8C-FB01D280028A}" dt="2019-07-18T18:41:29.634" v="718" actId="26606"/>
          <ac:spMkLst>
            <pc:docMk/>
            <pc:sldMk cId="2750733557" sldId="266"/>
            <ac:spMk id="17" creationId="{B672F332-AF08-46C6-94F0-77684310D7B7}"/>
          </ac:spMkLst>
        </pc:spChg>
        <pc:spChg chg="add del">
          <ac:chgData name="ivan.cuzic1@skole.hr" userId="df63c021-0675-4d8c-a9d6-36d6c01b34a5" providerId="ADAL" clId="{C1599836-AC79-488E-8B8C-FB01D280028A}" dt="2019-07-18T18:41:31.213" v="720" actId="26606"/>
          <ac:spMkLst>
            <pc:docMk/>
            <pc:sldMk cId="2750733557" sldId="266"/>
            <ac:spMk id="20" creationId="{793EF0C2-EE57-40DD-B754-BF1477FABABB}"/>
          </ac:spMkLst>
        </pc:spChg>
        <pc:spChg chg="add del">
          <ac:chgData name="ivan.cuzic1@skole.hr" userId="df63c021-0675-4d8c-a9d6-36d6c01b34a5" providerId="ADAL" clId="{C1599836-AC79-488E-8B8C-FB01D280028A}" dt="2019-07-18T18:43:43.036" v="735" actId="26606"/>
          <ac:spMkLst>
            <pc:docMk/>
            <pc:sldMk cId="2750733557" sldId="266"/>
            <ac:spMk id="24" creationId="{793EF0C2-EE57-40DD-B754-BF1477FABABB}"/>
          </ac:spMkLst>
        </pc:spChg>
        <pc:spChg chg="add del">
          <ac:chgData name="ivan.cuzic1@skole.hr" userId="df63c021-0675-4d8c-a9d6-36d6c01b34a5" providerId="ADAL" clId="{C1599836-AC79-488E-8B8C-FB01D280028A}" dt="2019-07-18T18:43:43.005" v="734" actId="26606"/>
          <ac:spMkLst>
            <pc:docMk/>
            <pc:sldMk cId="2750733557" sldId="266"/>
            <ac:spMk id="29" creationId="{6F9EB9F2-07E2-4D64-BBD8-BB5B217F1218}"/>
          </ac:spMkLst>
        </pc:spChg>
        <pc:spChg chg="add del">
          <ac:chgData name="ivan.cuzic1@skole.hr" userId="df63c021-0675-4d8c-a9d6-36d6c01b34a5" providerId="ADAL" clId="{C1599836-AC79-488E-8B8C-FB01D280028A}" dt="2019-07-18T18:44:10.473" v="738" actId="26606"/>
          <ac:spMkLst>
            <pc:docMk/>
            <pc:sldMk cId="2750733557" sldId="266"/>
            <ac:spMk id="34" creationId="{2A8AA5BC-4F7A-4226-8F99-6D824B226A97}"/>
          </ac:spMkLst>
        </pc:spChg>
        <pc:spChg chg="add del">
          <ac:chgData name="ivan.cuzic1@skole.hr" userId="df63c021-0675-4d8c-a9d6-36d6c01b34a5" providerId="ADAL" clId="{C1599836-AC79-488E-8B8C-FB01D280028A}" dt="2019-07-18T18:44:10.473" v="738" actId="26606"/>
          <ac:spMkLst>
            <pc:docMk/>
            <pc:sldMk cId="2750733557" sldId="266"/>
            <ac:spMk id="35" creationId="{3E5445C6-DD42-4979-86FF-03730E8C6DB0}"/>
          </ac:spMkLst>
        </pc:spChg>
        <pc:grpChg chg="add del">
          <ac:chgData name="ivan.cuzic1@skole.hr" userId="df63c021-0675-4d8c-a9d6-36d6c01b34a5" providerId="ADAL" clId="{C1599836-AC79-488E-8B8C-FB01D280028A}" dt="2019-07-18T18:41:27.213" v="716" actId="26606"/>
          <ac:grpSpMkLst>
            <pc:docMk/>
            <pc:sldMk cId="2750733557" sldId="266"/>
            <ac:grpSpMk id="12" creationId="{D2C4BFA1-2075-4901-9E24-E41D1FDD51FD}"/>
          </ac:grpSpMkLst>
        </pc:grpChg>
        <pc:cxnChg chg="add del">
          <ac:chgData name="ivan.cuzic1@skole.hr" userId="df63c021-0675-4d8c-a9d6-36d6c01b34a5" providerId="ADAL" clId="{C1599836-AC79-488E-8B8C-FB01D280028A}" dt="2019-07-18T18:41:49.321" v="724" actId="26606"/>
          <ac:cxnSpMkLst>
            <pc:docMk/>
            <pc:sldMk cId="2750733557" sldId="266"/>
            <ac:cxnSpMk id="6" creationId="{F0C57C7C-DFE9-4A1E-B7A9-DF40E63366BB}"/>
          </ac:cxnSpMkLst>
        </pc:cxnChg>
        <pc:cxnChg chg="add del">
          <ac:chgData name="ivan.cuzic1@skole.hr" userId="df63c021-0675-4d8c-a9d6-36d6c01b34a5" providerId="ADAL" clId="{C1599836-AC79-488E-8B8C-FB01D280028A}" dt="2019-07-18T18:41:29.634" v="718" actId="26606"/>
          <ac:cxnSpMkLst>
            <pc:docMk/>
            <pc:sldMk cId="2750733557" sldId="266"/>
            <ac:cxnSpMk id="18" creationId="{9E8E38ED-369A-44C2-B635-0BED0E48A6E8}"/>
          </ac:cxnSpMkLst>
        </pc:cxnChg>
        <pc:cxnChg chg="add del">
          <ac:chgData name="ivan.cuzic1@skole.hr" userId="df63c021-0675-4d8c-a9d6-36d6c01b34a5" providerId="ADAL" clId="{C1599836-AC79-488E-8B8C-FB01D280028A}" dt="2019-07-18T18:42:54.210" v="730" actId="26606"/>
          <ac:cxnSpMkLst>
            <pc:docMk/>
            <pc:sldMk cId="2750733557" sldId="266"/>
            <ac:cxnSpMk id="19" creationId="{F0C57C7C-DFE9-4A1E-B7A9-DF40E63366BB}"/>
          </ac:cxnSpMkLst>
        </pc:cxnChg>
        <pc:cxnChg chg="add del">
          <ac:chgData name="ivan.cuzic1@skole.hr" userId="df63c021-0675-4d8c-a9d6-36d6c01b34a5" providerId="ADAL" clId="{C1599836-AC79-488E-8B8C-FB01D280028A}" dt="2019-07-18T18:43:43.005" v="734" actId="26606"/>
          <ac:cxnSpMkLst>
            <pc:docMk/>
            <pc:sldMk cId="2750733557" sldId="266"/>
            <ac:cxnSpMk id="31" creationId="{F0C57C7C-DFE9-4A1E-B7A9-DF40E63366BB}"/>
          </ac:cxnSpMkLst>
        </pc:cxnChg>
        <pc:cxnChg chg="add del">
          <ac:chgData name="ivan.cuzic1@skole.hr" userId="df63c021-0675-4d8c-a9d6-36d6c01b34a5" providerId="ADAL" clId="{C1599836-AC79-488E-8B8C-FB01D280028A}" dt="2019-07-18T18:44:10.473" v="738" actId="26606"/>
          <ac:cxnSpMkLst>
            <pc:docMk/>
            <pc:sldMk cId="2750733557" sldId="266"/>
            <ac:cxnSpMk id="33" creationId="{45000665-DFC7-417E-8FD7-516A0F15C975}"/>
          </ac:cxnSpMkLst>
        </pc:cxnChg>
      </pc:sldChg>
      <pc:sldChg chg="modSp add">
        <pc:chgData name="ivan.cuzic1@skole.hr" userId="df63c021-0675-4d8c-a9d6-36d6c01b34a5" providerId="ADAL" clId="{C1599836-AC79-488E-8B8C-FB01D280028A}" dt="2019-07-18T18:55:15.825" v="906" actId="255"/>
        <pc:sldMkLst>
          <pc:docMk/>
          <pc:sldMk cId="1951298241" sldId="267"/>
        </pc:sldMkLst>
        <pc:spChg chg="mod">
          <ac:chgData name="ivan.cuzic1@skole.hr" userId="df63c021-0675-4d8c-a9d6-36d6c01b34a5" providerId="ADAL" clId="{C1599836-AC79-488E-8B8C-FB01D280028A}" dt="2019-07-18T18:47:11.060" v="764" actId="20577"/>
          <ac:spMkLst>
            <pc:docMk/>
            <pc:sldMk cId="1951298241" sldId="267"/>
            <ac:spMk id="2" creationId="{BFEC9007-EA8A-4DB0-90A7-0AF21E63BC85}"/>
          </ac:spMkLst>
        </pc:spChg>
        <pc:spChg chg="mod">
          <ac:chgData name="ivan.cuzic1@skole.hr" userId="df63c021-0675-4d8c-a9d6-36d6c01b34a5" providerId="ADAL" clId="{C1599836-AC79-488E-8B8C-FB01D280028A}" dt="2019-07-18T18:55:15.825" v="906" actId="255"/>
          <ac:spMkLst>
            <pc:docMk/>
            <pc:sldMk cId="1951298241" sldId="267"/>
            <ac:spMk id="3" creationId="{11B59816-F1B2-4CA6-905A-69731CBB0FBC}"/>
          </ac:spMkLst>
        </pc:spChg>
      </pc:sldChg>
      <pc:sldChg chg="modSp add">
        <pc:chgData name="ivan.cuzic1@skole.hr" userId="df63c021-0675-4d8c-a9d6-36d6c01b34a5" providerId="ADAL" clId="{C1599836-AC79-488E-8B8C-FB01D280028A}" dt="2019-07-18T18:54:57.170" v="904" actId="27636"/>
        <pc:sldMkLst>
          <pc:docMk/>
          <pc:sldMk cId="2637907805" sldId="268"/>
        </pc:sldMkLst>
        <pc:spChg chg="mod">
          <ac:chgData name="ivan.cuzic1@skole.hr" userId="df63c021-0675-4d8c-a9d6-36d6c01b34a5" providerId="ADAL" clId="{C1599836-AC79-488E-8B8C-FB01D280028A}" dt="2019-07-18T18:51:09.756" v="865"/>
          <ac:spMkLst>
            <pc:docMk/>
            <pc:sldMk cId="2637907805" sldId="268"/>
            <ac:spMk id="2" creationId="{E343BF50-D484-4F43-A9CF-7E2C408EEC20}"/>
          </ac:spMkLst>
        </pc:spChg>
        <pc:spChg chg="mod">
          <ac:chgData name="ivan.cuzic1@skole.hr" userId="df63c021-0675-4d8c-a9d6-36d6c01b34a5" providerId="ADAL" clId="{C1599836-AC79-488E-8B8C-FB01D280028A}" dt="2019-07-18T18:54:57.170" v="904" actId="27636"/>
          <ac:spMkLst>
            <pc:docMk/>
            <pc:sldMk cId="2637907805" sldId="268"/>
            <ac:spMk id="3" creationId="{3B6AB2B7-052E-46E2-A6AA-2C60FFB3CE52}"/>
          </ac:spMkLst>
        </pc:spChg>
      </pc:sldChg>
    </pc:docChg>
  </pc:docChgLst>
  <pc:docChgLst>
    <pc:chgData name="ivan.cuzic1@skole.hr" userId="df63c021-0675-4d8c-a9d6-36d6c01b34a5" providerId="ADAL" clId="{1F685B0B-7D8B-4E3E-924D-9255C9545D5B}"/>
    <pc:docChg chg="custSel modSld sldOrd">
      <pc:chgData name="ivan.cuzic1@skole.hr" userId="df63c021-0675-4d8c-a9d6-36d6c01b34a5" providerId="ADAL" clId="{1F685B0B-7D8B-4E3E-924D-9255C9545D5B}" dt="2019-07-19T20:09:49.731" v="210" actId="27636"/>
      <pc:docMkLst>
        <pc:docMk/>
      </pc:docMkLst>
      <pc:sldChg chg="modSp">
        <pc:chgData name="ivan.cuzic1@skole.hr" userId="df63c021-0675-4d8c-a9d6-36d6c01b34a5" providerId="ADAL" clId="{1F685B0B-7D8B-4E3E-924D-9255C9545D5B}" dt="2019-07-19T20:00:40.837" v="144" actId="20577"/>
        <pc:sldMkLst>
          <pc:docMk/>
          <pc:sldMk cId="2046790263" sldId="259"/>
        </pc:sldMkLst>
        <pc:spChg chg="mod">
          <ac:chgData name="ivan.cuzic1@skole.hr" userId="df63c021-0675-4d8c-a9d6-36d6c01b34a5" providerId="ADAL" clId="{1F685B0B-7D8B-4E3E-924D-9255C9545D5B}" dt="2019-07-19T20:00:40.837" v="144" actId="20577"/>
          <ac:spMkLst>
            <pc:docMk/>
            <pc:sldMk cId="2046790263" sldId="259"/>
            <ac:spMk id="3" creationId="{3D9143C2-4C83-4C0F-A7FD-55AC1A0D8F1C}"/>
          </ac:spMkLst>
        </pc:spChg>
      </pc:sldChg>
      <pc:sldChg chg="modSp">
        <pc:chgData name="ivan.cuzic1@skole.hr" userId="df63c021-0675-4d8c-a9d6-36d6c01b34a5" providerId="ADAL" clId="{1F685B0B-7D8B-4E3E-924D-9255C9545D5B}" dt="2019-07-18T20:05:36.195" v="3" actId="20577"/>
        <pc:sldMkLst>
          <pc:docMk/>
          <pc:sldMk cId="3627715694" sldId="260"/>
        </pc:sldMkLst>
        <pc:spChg chg="mod">
          <ac:chgData name="ivan.cuzic1@skole.hr" userId="df63c021-0675-4d8c-a9d6-36d6c01b34a5" providerId="ADAL" clId="{1F685B0B-7D8B-4E3E-924D-9255C9545D5B}" dt="2019-07-18T20:05:36.195" v="3" actId="20577"/>
          <ac:spMkLst>
            <pc:docMk/>
            <pc:sldMk cId="3627715694" sldId="260"/>
            <ac:spMk id="2" creationId="{1EBC7B56-F471-44A3-950A-CD4795FFA05E}"/>
          </ac:spMkLst>
        </pc:spChg>
      </pc:sldChg>
      <pc:sldChg chg="modSp modNotesTx">
        <pc:chgData name="ivan.cuzic1@skole.hr" userId="df63c021-0675-4d8c-a9d6-36d6c01b34a5" providerId="ADAL" clId="{1F685B0B-7D8B-4E3E-924D-9255C9545D5B}" dt="2019-07-18T20:34:52.396" v="119" actId="113"/>
        <pc:sldMkLst>
          <pc:docMk/>
          <pc:sldMk cId="382508400" sldId="261"/>
        </pc:sldMkLst>
        <pc:spChg chg="mod">
          <ac:chgData name="ivan.cuzic1@skole.hr" userId="df63c021-0675-4d8c-a9d6-36d6c01b34a5" providerId="ADAL" clId="{1F685B0B-7D8B-4E3E-924D-9255C9545D5B}" dt="2019-07-18T20:10:27.603" v="54" actId="313"/>
          <ac:spMkLst>
            <pc:docMk/>
            <pc:sldMk cId="382508400" sldId="261"/>
            <ac:spMk id="2" creationId="{0A51937C-DE7A-4C04-8373-D4DC43CB4DB8}"/>
          </ac:spMkLst>
        </pc:spChg>
      </pc:sldChg>
      <pc:sldChg chg="modSp modNotesTx">
        <pc:chgData name="ivan.cuzic1@skole.hr" userId="df63c021-0675-4d8c-a9d6-36d6c01b34a5" providerId="ADAL" clId="{1F685B0B-7D8B-4E3E-924D-9255C9545D5B}" dt="2019-07-19T20:07:45.392" v="209" actId="1076"/>
        <pc:sldMkLst>
          <pc:docMk/>
          <pc:sldMk cId="1197111120" sldId="262"/>
        </pc:sldMkLst>
        <pc:spChg chg="mod">
          <ac:chgData name="ivan.cuzic1@skole.hr" userId="df63c021-0675-4d8c-a9d6-36d6c01b34a5" providerId="ADAL" clId="{1F685B0B-7D8B-4E3E-924D-9255C9545D5B}" dt="2019-07-19T20:07:45.392" v="209" actId="1076"/>
          <ac:spMkLst>
            <pc:docMk/>
            <pc:sldMk cId="1197111120" sldId="262"/>
            <ac:spMk id="2" creationId="{5BEA98A3-FE28-4EA2-910F-D10EFCAA8FB2}"/>
          </ac:spMkLst>
        </pc:spChg>
      </pc:sldChg>
      <pc:sldChg chg="modSp modNotesTx">
        <pc:chgData name="ivan.cuzic1@skole.hr" userId="df63c021-0675-4d8c-a9d6-36d6c01b34a5" providerId="ADAL" clId="{1F685B0B-7D8B-4E3E-924D-9255C9545D5B}" dt="2019-07-19T20:09:49.731" v="210" actId="27636"/>
        <pc:sldMkLst>
          <pc:docMk/>
          <pc:sldMk cId="199975384" sldId="263"/>
        </pc:sldMkLst>
        <pc:spChg chg="mod">
          <ac:chgData name="ivan.cuzic1@skole.hr" userId="df63c021-0675-4d8c-a9d6-36d6c01b34a5" providerId="ADAL" clId="{1F685B0B-7D8B-4E3E-924D-9255C9545D5B}" dt="2019-07-19T20:09:49.731" v="210" actId="27636"/>
          <ac:spMkLst>
            <pc:docMk/>
            <pc:sldMk cId="199975384" sldId="263"/>
            <ac:spMk id="2" creationId="{D80ABD4A-2A69-4E98-B054-4AB8809B2411}"/>
          </ac:spMkLst>
        </pc:spChg>
      </pc:sldChg>
      <pc:sldChg chg="modSp ord">
        <pc:chgData name="ivan.cuzic1@skole.hr" userId="df63c021-0675-4d8c-a9d6-36d6c01b34a5" providerId="ADAL" clId="{1F685B0B-7D8B-4E3E-924D-9255C9545D5B}" dt="2019-07-18T20:18:27.734" v="113" actId="20577"/>
        <pc:sldMkLst>
          <pc:docMk/>
          <pc:sldMk cId="69284848" sldId="265"/>
        </pc:sldMkLst>
        <pc:spChg chg="mod">
          <ac:chgData name="ivan.cuzic1@skole.hr" userId="df63c021-0675-4d8c-a9d6-36d6c01b34a5" providerId="ADAL" clId="{1F685B0B-7D8B-4E3E-924D-9255C9545D5B}" dt="2019-07-18T20:18:27.734" v="113" actId="20577"/>
          <ac:spMkLst>
            <pc:docMk/>
            <pc:sldMk cId="69284848" sldId="265"/>
            <ac:spMk id="2" creationId="{6DA9BEE8-0674-4E7A-9868-AB6774DC2E4F}"/>
          </ac:spMkLst>
        </pc:spChg>
      </pc:sldChg>
      <pc:sldChg chg="modSp">
        <pc:chgData name="ivan.cuzic1@skole.hr" userId="df63c021-0675-4d8c-a9d6-36d6c01b34a5" providerId="ADAL" clId="{1F685B0B-7D8B-4E3E-924D-9255C9545D5B}" dt="2019-07-19T19:59:45.719" v="132" actId="20577"/>
        <pc:sldMkLst>
          <pc:docMk/>
          <pc:sldMk cId="2637907805" sldId="268"/>
        </pc:sldMkLst>
        <pc:spChg chg="mod">
          <ac:chgData name="ivan.cuzic1@skole.hr" userId="df63c021-0675-4d8c-a9d6-36d6c01b34a5" providerId="ADAL" clId="{1F685B0B-7D8B-4E3E-924D-9255C9545D5B}" dt="2019-07-19T19:59:45.719" v="132" actId="20577"/>
          <ac:spMkLst>
            <pc:docMk/>
            <pc:sldMk cId="2637907805" sldId="268"/>
            <ac:spMk id="2" creationId="{E343BF50-D484-4F43-A9CF-7E2C408EEC20}"/>
          </ac:spMkLst>
        </pc:spChg>
        <pc:spChg chg="mod">
          <ac:chgData name="ivan.cuzic1@skole.hr" userId="df63c021-0675-4d8c-a9d6-36d6c01b34a5" providerId="ADAL" clId="{1F685B0B-7D8B-4E3E-924D-9255C9545D5B}" dt="2019-07-18T20:19:33.370" v="118" actId="20577"/>
          <ac:spMkLst>
            <pc:docMk/>
            <pc:sldMk cId="2637907805" sldId="268"/>
            <ac:spMk id="3" creationId="{3B6AB2B7-052E-46E2-A6AA-2C60FFB3CE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b="0" dirty="0">
                <a:latin typeface="Calibri" panose="020F0502020204030204" pitchFamily="34" charset="0"/>
              </a:rPr>
              <a:t>Herodotova skulptura ispred parlamenta u Beču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1553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Rimski govornik, političar i pisac – I. stoljeće prije Krista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1835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 Ciceronova spisa „ O govorniku”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116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Povijest kao znanost i predmet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Nastavna tema: Uvod u povijest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9D2303-1B94-4290-A62F-306B18F6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chemeClr val="accent1"/>
                </a:solidFill>
              </a:rPr>
              <a:t>Što je povijest?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9143C2-4C83-4C0F-A7FD-55AC1A0D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4" y="828038"/>
            <a:ext cx="5048937" cy="4148831"/>
          </a:xfrm>
        </p:spPr>
        <p:txBody>
          <a:bodyPr anchor="ctr">
            <a:normAutofit fontScale="92500" lnSpcReduction="10000"/>
          </a:bodyPr>
          <a:lstStyle/>
          <a:p>
            <a:r>
              <a:rPr lang="hr-HR" altLang="sr-Latn-RS" dirty="0"/>
              <a:t>Riječ povijest obično povezujemo s </a:t>
            </a:r>
            <a:r>
              <a:rPr lang="hr-HR" altLang="sr-Latn-RS" dirty="0" smtClean="0"/>
              <a:t>prošlošću.</a:t>
            </a:r>
            <a:endParaRPr lang="hr-HR" altLang="sr-Latn-RS" dirty="0"/>
          </a:p>
          <a:p>
            <a:r>
              <a:rPr lang="hr-HR" altLang="sr-Latn-RS" dirty="0"/>
              <a:t>Vrlo često o prošlosti ne znamo </a:t>
            </a:r>
            <a:r>
              <a:rPr lang="hr-HR" altLang="sr-Latn-RS" dirty="0" smtClean="0"/>
              <a:t>mnogo.</a:t>
            </a:r>
            <a:endParaRPr lang="hr-HR" altLang="sr-Latn-RS" dirty="0"/>
          </a:p>
          <a:p>
            <a:r>
              <a:rPr lang="hr-HR" altLang="sr-Latn-RS" dirty="0"/>
              <a:t>Povijest je znanost koja otkriva, proučava i objašnjava prošlost čovjeka od njegova postanka do </a:t>
            </a:r>
            <a:r>
              <a:rPr lang="hr-HR" altLang="sr-Latn-RS" dirty="0" smtClean="0"/>
              <a:t>danas.</a:t>
            </a:r>
            <a:endParaRPr lang="hr-HR" altLang="sr-Latn-RS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04679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BC7B56-F471-44A3-950A-CD4795FF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0" y="1429318"/>
            <a:ext cx="4269088" cy="26456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Znanstvenici koji se bave poviješću zovu se povjesničari </a:t>
            </a:r>
            <a:r>
              <a:rPr lang="en-US" sz="3600" dirty="0" err="1"/>
              <a:t>odnosno</a:t>
            </a:r>
            <a:r>
              <a:rPr lang="en-US" sz="3600" dirty="0"/>
              <a:t> </a:t>
            </a:r>
            <a:r>
              <a:rPr lang="en-US" sz="3600" dirty="0" err="1" smtClean="0"/>
              <a:t>povjesničarke</a:t>
            </a:r>
            <a:r>
              <a:rPr lang="hr-HR" sz="3600" dirty="0" smtClean="0"/>
              <a:t>.</a:t>
            </a:r>
            <a:endParaRPr lang="en-US" sz="36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 descr="Slika na kojoj se prikazuje stol, osoba, muškarac, na zatvorenom&#10;&#10;Opis je automatski generiran">
            <a:extLst>
              <a:ext uri="{FF2B5EF4-FFF2-40B4-BE49-F238E27FC236}">
                <a16:creationId xmlns:a16="http://schemas.microsoft.com/office/drawing/2014/main" xmlns="" id="{BB2B66B6-5271-4355-A619-10949494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8" r="19437" b="1"/>
          <a:stretch/>
        </p:blipFill>
        <p:spPr>
          <a:xfrm>
            <a:off x="4515814" y="40858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2771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51937C-DE7A-4C04-8373-D4DC43CB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850214"/>
            <a:ext cx="4329216" cy="15572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hr-HR" sz="4000" dirty="0"/>
              <a:t>Grčki povjesničar Herodot – „otac povijesti”</a:t>
            </a:r>
            <a:endParaRPr lang="en-US" sz="4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042401" cy="4780901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zervirano mjesto sadržaja 6" descr="Slika na kojoj se prikazuje zgrada, skulptura, sjedenje, na otvorenom&#10;&#10;Opis je automatski generiran">
            <a:extLst>
              <a:ext uri="{FF2B5EF4-FFF2-40B4-BE49-F238E27FC236}">
                <a16:creationId xmlns:a16="http://schemas.microsoft.com/office/drawing/2014/main" xmlns="" id="{5952E957-4F91-4351-AC20-2A0B91978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1822"/>
          <a:stretch/>
        </p:blipFill>
        <p:spPr>
          <a:xfrm>
            <a:off x="20" y="10"/>
            <a:ext cx="3925869" cy="4657961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8250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6610" y="373761"/>
            <a:ext cx="7426997" cy="4395978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8595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A9BEE8-0674-4E7A-9868-AB6774DC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52" y="2082403"/>
            <a:ext cx="7576128" cy="103589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Herodot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prozvan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ocem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povijesti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jer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prvi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bilježio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povijesne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događaje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provjeravao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njihovu</a:t>
            </a:r>
            <a:r>
              <a:rPr lang="en-US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točnost</a:t>
            </a:r>
            <a:r>
              <a:rPr lang="hr-HR" sz="36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84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EA98A3-FE28-4EA2-910F-D10EFCAA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104" y="527398"/>
            <a:ext cx="4705943" cy="3013755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hr-HR" sz="3600" dirty="0"/>
              <a:t>Marko Tulije Ciceron naziva Herodota „ocem povijesti”.</a:t>
            </a:r>
            <a:endParaRPr lang="en-US" sz="3600" dirty="0"/>
          </a:p>
        </p:txBody>
      </p:sp>
      <p:pic>
        <p:nvPicPr>
          <p:cNvPr id="4" name="Slika 3" descr="Slika na kojoj se prikazuje zgrada, na otvorenom, osoba, skulptura&#10;&#10;Opis je automatski generiran">
            <a:extLst>
              <a:ext uri="{FF2B5EF4-FFF2-40B4-BE49-F238E27FC236}">
                <a16:creationId xmlns:a16="http://schemas.microsoft.com/office/drawing/2014/main" xmlns="" id="{4120D598-70BA-421F-A51D-3FFFB9857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647"/>
          <a:stretch/>
        </p:blipFill>
        <p:spPr>
          <a:xfrm>
            <a:off x="20" y="10"/>
            <a:ext cx="3490702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11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0ABD4A-2A69-4E98-B054-4AB8809B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4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„Povijest je svjedok vremena, svjetlo istine, život pamćenja, učiteljica života, glasnica starine”.</a:t>
            </a:r>
            <a:endParaRPr lang="en-US" sz="36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A0BE0459-A2C5-4648-B2BD-CFBAC3F6EA4B}"/>
              </a:ext>
            </a:extLst>
          </p:cNvPr>
          <p:cNvSpPr/>
          <p:nvPr/>
        </p:nvSpPr>
        <p:spPr>
          <a:xfrm>
            <a:off x="182656" y="183308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9997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43BF50-D484-4F43-A9CF-7E2C408E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UPAMTIMO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B6AB2B7-052E-46E2-A6AA-2C60FFB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sr-Latn-RS" sz="3600" dirty="0" err="1"/>
              <a:t>Povijest</a:t>
            </a:r>
            <a:r>
              <a:rPr lang="en-US" altLang="sr-Latn-RS" sz="3600" dirty="0"/>
              <a:t> je </a:t>
            </a:r>
            <a:r>
              <a:rPr lang="en-US" altLang="sr-Latn-RS" sz="3600" dirty="0" err="1"/>
              <a:t>znanost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koja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otkriva</a:t>
            </a:r>
            <a:r>
              <a:rPr lang="en-US" altLang="sr-Latn-RS" sz="3600" dirty="0"/>
              <a:t>, </a:t>
            </a:r>
            <a:r>
              <a:rPr lang="en-US" altLang="sr-Latn-RS" sz="3600" dirty="0" err="1"/>
              <a:t>proučava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i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objašnjava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prošlost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čovjeka</a:t>
            </a:r>
            <a:r>
              <a:rPr lang="en-US" altLang="sr-Latn-RS" sz="3600" dirty="0"/>
              <a:t> od </a:t>
            </a:r>
            <a:r>
              <a:rPr lang="en-US" altLang="sr-Latn-RS" sz="3600" dirty="0" err="1"/>
              <a:t>njegova</a:t>
            </a:r>
            <a:r>
              <a:rPr lang="en-US" altLang="sr-Latn-RS" sz="3600" dirty="0"/>
              <a:t> </a:t>
            </a:r>
            <a:r>
              <a:rPr lang="en-US" altLang="sr-Latn-RS" sz="3600" dirty="0" err="1"/>
              <a:t>postanka</a:t>
            </a:r>
            <a:r>
              <a:rPr lang="en-US" altLang="sr-Latn-RS" sz="3600" dirty="0"/>
              <a:t> do </a:t>
            </a:r>
            <a:r>
              <a:rPr lang="en-US" altLang="sr-Latn-RS" sz="3600" dirty="0" err="1"/>
              <a:t>danas</a:t>
            </a:r>
            <a:r>
              <a:rPr lang="hr-HR" altLang="sr-Latn-RS" sz="3600" dirty="0"/>
              <a:t>.</a:t>
            </a:r>
            <a:endParaRPr lang="en-US" altLang="sr-Latn-RS" sz="3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dirty="0" err="1"/>
              <a:t>Znanstvenici</a:t>
            </a:r>
            <a:r>
              <a:rPr lang="en-US" sz="3600" dirty="0"/>
              <a:t> </a:t>
            </a:r>
            <a:r>
              <a:rPr lang="en-US" sz="3600" dirty="0" err="1"/>
              <a:t>koji</a:t>
            </a:r>
            <a:r>
              <a:rPr lang="en-US" sz="3600" dirty="0"/>
              <a:t> se </a:t>
            </a:r>
            <a:r>
              <a:rPr lang="en-US" sz="3600" dirty="0" err="1"/>
              <a:t>bave</a:t>
            </a:r>
            <a:r>
              <a:rPr lang="en-US" sz="3600" dirty="0"/>
              <a:t> poviješću zovu se povjesničari odnosno povjesničarke</a:t>
            </a:r>
            <a:r>
              <a:rPr lang="hr-HR" sz="3600" dirty="0"/>
              <a:t>.</a:t>
            </a:r>
            <a:endParaRPr lang="en-US" sz="3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dirty="0" err="1"/>
              <a:t>Herodot</a:t>
            </a:r>
            <a:r>
              <a:rPr lang="en-US" sz="3600" dirty="0"/>
              <a:t> – „</a:t>
            </a:r>
            <a:r>
              <a:rPr lang="en-US" sz="3600" dirty="0" err="1"/>
              <a:t>otac</a:t>
            </a:r>
            <a:r>
              <a:rPr lang="en-US" sz="3600" dirty="0"/>
              <a:t> </a:t>
            </a:r>
            <a:r>
              <a:rPr lang="en-US" sz="3600" dirty="0" err="1"/>
              <a:t>povijesti</a:t>
            </a:r>
            <a:r>
              <a:rPr lang="en-US" sz="3600" dirty="0"/>
              <a:t>”</a:t>
            </a:r>
            <a:r>
              <a:rPr lang="hr-HR" sz="3600" dirty="0"/>
              <a:t>.</a:t>
            </a:r>
            <a:endParaRPr lang="en-US" sz="3600" dirty="0"/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hr-HR" dirty="0"/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hr-HR" dirty="0"/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3790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EC9007-EA8A-4DB0-90A7-0AF21E63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B59816-F1B2-4CA6-905A-69731CBB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Što je povijest?</a:t>
            </a:r>
          </a:p>
          <a:p>
            <a:r>
              <a:rPr lang="hr-HR" sz="3600" dirty="0"/>
              <a:t>Tko se bavi pisanjem i istraživanjem povijesti?</a:t>
            </a:r>
          </a:p>
          <a:p>
            <a:r>
              <a:rPr lang="hr-HR" sz="3600" dirty="0"/>
              <a:t>Tko je </a:t>
            </a:r>
            <a:r>
              <a:rPr lang="hr-HR" sz="3600" smtClean="0"/>
              <a:t>prema Ciceronu „otac </a:t>
            </a:r>
            <a:r>
              <a:rPr lang="hr-HR" sz="3600" dirty="0"/>
              <a:t>povijesti”?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5129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197</Words>
  <Application>Microsoft Office PowerPoint</Application>
  <PresentationFormat>On-screen Show (16:9)</PresentationFormat>
  <Paragraphs>28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Povijest kao znanost i predmet </vt:lpstr>
      <vt:lpstr>Što je povijest?</vt:lpstr>
      <vt:lpstr>Znanstvenici koji se bave poviješću zovu se povjesničari odnosno povjesničarke.</vt:lpstr>
      <vt:lpstr>Grčki povjesničar Herodot – „otac povijesti”</vt:lpstr>
      <vt:lpstr>Herodot je prozvan „ocem povijesti” jer je prvi bilježio povijesne događaje i provjeravao njihovu točnost.</vt:lpstr>
      <vt:lpstr>Marko Tulije Ciceron naziva Herodota „ocem povijesti”.</vt:lpstr>
      <vt:lpstr>„Povijest je svjedok vremena, svjetlo istine, život pamćenja, učiteljica života, glasnica starine”.</vt:lpstr>
      <vt:lpstr>UPAMTIMO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kao znanost i predmet </dc:title>
  <dc:creator>ivan.cuzic1@skole.hr</dc:creator>
  <cp:lastModifiedBy>dvukelic</cp:lastModifiedBy>
  <cp:revision>2</cp:revision>
  <dcterms:created xsi:type="dcterms:W3CDTF">2019-07-18T18:43:42Z</dcterms:created>
  <dcterms:modified xsi:type="dcterms:W3CDTF">2019-08-29T09:38:27Z</dcterms:modified>
</cp:coreProperties>
</file>